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4" autoAdjust="0"/>
    <p:restoredTop sz="94660"/>
  </p:normalViewPr>
  <p:slideViewPr>
    <p:cSldViewPr>
      <p:cViewPr>
        <p:scale>
          <a:sx n="100" d="100"/>
          <a:sy n="100" d="100"/>
        </p:scale>
        <p:origin x="-12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8A589C7-B152-4D3E-A8D7-6EA9E5FFD3ED}" type="datetimeFigureOut">
              <a:rPr lang="en-US" smtClean="0"/>
              <a:pPr/>
              <a:t>7/25/12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93F86-7288-4AC8-8D4B-34BBC7E64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NSF REU </a:t>
            </a:r>
          </a:p>
          <a:p>
            <a:r>
              <a:rPr lang="en-US" dirty="0" smtClean="0"/>
              <a:t>JULY 27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Sound Pixel Project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Concept</a:t>
            </a:r>
            <a:endParaRPr lang="en-US" dirty="0" smtClean="0"/>
          </a:p>
          <a:p>
            <a:pPr lvl="1"/>
            <a:r>
              <a:rPr lang="en-US" dirty="0" smtClean="0"/>
              <a:t>Transportable, study, and easily constructed</a:t>
            </a:r>
          </a:p>
          <a:p>
            <a:r>
              <a:rPr lang="en-US" dirty="0" smtClean="0"/>
              <a:t>Material: 80/20</a:t>
            </a:r>
          </a:p>
          <a:p>
            <a:pPr lvl="1"/>
            <a:r>
              <a:rPr lang="en-US" dirty="0" smtClean="0"/>
              <a:t>Lightweight aluminum alloy composite</a:t>
            </a:r>
          </a:p>
          <a:p>
            <a:pPr lvl="1"/>
            <a:r>
              <a:rPr lang="en-US" dirty="0" smtClean="0"/>
              <a:t>T-slot framing</a:t>
            </a:r>
          </a:p>
          <a:p>
            <a:r>
              <a:rPr lang="en-US" dirty="0" smtClean="0"/>
              <a:t>Speakers</a:t>
            </a:r>
          </a:p>
          <a:p>
            <a:pPr lvl="1"/>
            <a:r>
              <a:rPr lang="en-US" dirty="0" smtClean="0"/>
              <a:t>Original Concept: independent sound emitters</a:t>
            </a:r>
          </a:p>
          <a:p>
            <a:pPr lvl="1"/>
            <a:r>
              <a:rPr lang="en-US" dirty="0" smtClean="0"/>
              <a:t>In Use: six sets of stereo speakers </a:t>
            </a:r>
          </a:p>
          <a:p>
            <a:r>
              <a:rPr lang="en-US" dirty="0" smtClean="0"/>
              <a:t>Speaker Mounting</a:t>
            </a:r>
          </a:p>
          <a:p>
            <a:pPr lvl="1"/>
            <a:r>
              <a:rPr lang="en-US" dirty="0" smtClean="0"/>
              <a:t>Cable wiring and cable ties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Speaker Grid</a:t>
            </a:r>
            <a:endParaRPr lang="en-US" dirty="0"/>
          </a:p>
        </p:txBody>
      </p:sp>
      <p:pic>
        <p:nvPicPr>
          <p:cNvPr id="4" name="Content Placeholder 3" descr="Grid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3" t="10735" r="15567" b="14147"/>
          <a:stretch/>
        </p:blipFill>
        <p:spPr>
          <a:xfrm>
            <a:off x="1981200" y="1752600"/>
            <a:ext cx="5184577" cy="439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043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Enable multiple audio files to mix and create a unified track</a:t>
            </a:r>
          </a:p>
          <a:p>
            <a:r>
              <a:rPr lang="en-US" dirty="0" smtClean="0"/>
              <a:t>Default Track</a:t>
            </a:r>
          </a:p>
          <a:p>
            <a:pPr lvl="1"/>
            <a:r>
              <a:rPr lang="en-US" dirty="0" smtClean="0"/>
              <a:t>Signed 16-bit at a </a:t>
            </a:r>
            <a:r>
              <a:rPr lang="en-US" dirty="0" smtClean="0"/>
              <a:t>44100 </a:t>
            </a:r>
            <a:r>
              <a:rPr lang="en-US" dirty="0" smtClean="0"/>
              <a:t>Hz </a:t>
            </a:r>
          </a:p>
          <a:p>
            <a:r>
              <a:rPr lang="en-US" dirty="0" smtClean="0"/>
              <a:t>Clipping Prevention</a:t>
            </a:r>
          </a:p>
          <a:p>
            <a:pPr lvl="1"/>
            <a:r>
              <a:rPr lang="en-US" dirty="0" smtClean="0"/>
              <a:t>Determines max sample value of the mixed track</a:t>
            </a:r>
          </a:p>
          <a:p>
            <a:pPr lvl="1"/>
            <a:r>
              <a:rPr lang="en-US" dirty="0" smtClean="0"/>
              <a:t>If the max surpasses the threshold the rest of the track is divided by the ratio of (max/threshold)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 smtClean="0"/>
              <a:t>A client and server capable of streaming audio to individual speakers</a:t>
            </a:r>
            <a:endParaRPr lang="en-US" dirty="0"/>
          </a:p>
          <a:p>
            <a:r>
              <a:rPr lang="en-US" dirty="0" smtClean="0"/>
              <a:t>Streaming</a:t>
            </a:r>
            <a:endParaRPr lang="en-US" dirty="0"/>
          </a:p>
          <a:p>
            <a:pPr lvl="1"/>
            <a:r>
              <a:rPr lang="en-US" dirty="0" smtClean="0"/>
              <a:t>Each client manages a single speaker and is fed a raw audio stream</a:t>
            </a:r>
            <a:endParaRPr lang="en-US" dirty="0"/>
          </a:p>
          <a:p>
            <a:r>
              <a:rPr lang="en-US" dirty="0" smtClean="0"/>
              <a:t>Audio Playback</a:t>
            </a:r>
            <a:endParaRPr lang="en-US" dirty="0"/>
          </a:p>
          <a:p>
            <a:pPr lvl="1"/>
            <a:r>
              <a:rPr lang="en-US" dirty="0" smtClean="0"/>
              <a:t>ALSA captures data sent to virtual devices and packages it for </a:t>
            </a:r>
            <a:r>
              <a:rPr lang="en-US" smtClean="0"/>
              <a:t>soundcard playback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Sound Pixel Project is fully functioning</a:t>
            </a:r>
          </a:p>
          <a:p>
            <a:pPr lvl="1"/>
            <a:r>
              <a:rPr lang="en-US" dirty="0" smtClean="0"/>
              <a:t>All audio tracks must be pre-loaded into the server then sent to be played</a:t>
            </a:r>
          </a:p>
          <a:p>
            <a:r>
              <a:rPr lang="en-US" dirty="0" smtClean="0"/>
              <a:t>Future Projects:</a:t>
            </a:r>
          </a:p>
          <a:p>
            <a:pPr lvl="1"/>
            <a:r>
              <a:rPr lang="en-US" dirty="0" smtClean="0"/>
              <a:t>Real-time mixing</a:t>
            </a:r>
          </a:p>
          <a:p>
            <a:pPr lvl="1"/>
            <a:r>
              <a:rPr lang="en-US" dirty="0" smtClean="0"/>
              <a:t>Application interfaces to manage tracks</a:t>
            </a:r>
          </a:p>
          <a:p>
            <a:pPr lvl="1"/>
            <a:r>
              <a:rPr lang="en-US" dirty="0" smtClean="0"/>
              <a:t>Expanding the speaker grid</a:t>
            </a:r>
          </a:p>
          <a:p>
            <a:pPr lvl="1"/>
            <a:r>
              <a:rPr lang="en-US" dirty="0" smtClean="0"/>
              <a:t>Track motion with a </a:t>
            </a:r>
            <a:r>
              <a:rPr lang="en-US" dirty="0" err="1" smtClean="0"/>
              <a:t>Kinect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3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607</TotalTime>
  <Words>202</Words>
  <Application>Microsoft Macintosh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Sound Pixel Project</vt:lpstr>
      <vt:lpstr>Building a Frame</vt:lpstr>
      <vt:lpstr>The Speaker Grid</vt:lpstr>
      <vt:lpstr>Music Mixing</vt:lpstr>
      <vt:lpstr>Networking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Pixel Project</dc:title>
  <dc:creator>Alex</dc:creator>
  <cp:lastModifiedBy>computersci</cp:lastModifiedBy>
  <cp:revision>53</cp:revision>
  <dcterms:created xsi:type="dcterms:W3CDTF">2012-06-03T22:47:00Z</dcterms:created>
  <dcterms:modified xsi:type="dcterms:W3CDTF">2012-07-25T20:05:14Z</dcterms:modified>
</cp:coreProperties>
</file>